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79FB4-82A5-47C6-A7F8-5C3139AD840C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4C545-F1C3-46E1-94A7-FF42FFECC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dlf-techpark-noida-sector-143a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dlf-techpark-noida-sector-143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paceonrentinnoida.in/dlf-techpark-noida-sector-143a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dlf-techpark-noida-sector-143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paceonrentinnoida.in/dlf-techpark-noida-sector-143a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dlf-techpark-noida-sector-143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52328" cy="6858000"/>
          </a:xfrm>
          <a:prstGeom prst="rect">
            <a:avLst/>
          </a:prstGeom>
        </p:spPr>
      </p:pic>
      <p:pic>
        <p:nvPicPr>
          <p:cNvPr id="5" name="Picture 4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0"/>
            <a:ext cx="1524000" cy="609600"/>
          </a:xfrm>
          <a:prstGeom prst="rect">
            <a:avLst/>
          </a:prstGeom>
        </p:spPr>
      </p:pic>
      <p:sp>
        <p:nvSpPr>
          <p:cNvPr id="6" name="Rectangle 5">
            <a:hlinkClick r:id="rId2"/>
          </p:cNvPr>
          <p:cNvSpPr/>
          <p:nvPr/>
        </p:nvSpPr>
        <p:spPr>
          <a:xfrm>
            <a:off x="1752600" y="0"/>
            <a:ext cx="58674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DLF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Techpark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Noida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Sector  143A 9899920199 Office On Rent 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7" name="Rectangle 6">
            <a:hlinkClick r:id="rId2"/>
          </p:cNvPr>
          <p:cNvSpPr/>
          <p:nvPr/>
        </p:nvSpPr>
        <p:spPr>
          <a:xfrm>
            <a:off x="1447800" y="5715000"/>
            <a:ext cx="67818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Please Visit:-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https://spaceonrentinnoida.in/dlf-techpark-noida-sector-143a/</a:t>
            </a:r>
            <a:endParaRPr lang="en-US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 descr="dlf tech park 2.jpg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1" y="1295401"/>
            <a:ext cx="7483928" cy="41909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52328" cy="6858000"/>
          </a:xfrm>
          <a:prstGeom prst="rect">
            <a:avLst/>
          </a:prstGeom>
        </p:spPr>
      </p:pic>
      <p:sp>
        <p:nvSpPr>
          <p:cNvPr id="5" name="Rectangle 4">
            <a:hlinkClick r:id="rId2"/>
          </p:cNvPr>
          <p:cNvSpPr/>
          <p:nvPr/>
        </p:nvSpPr>
        <p:spPr>
          <a:xfrm>
            <a:off x="1752600" y="0"/>
            <a:ext cx="58674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DLF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Techpark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Noida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Sector  143A 9899920199 Office On Rent 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1447800" y="5715000"/>
            <a:ext cx="67818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Please Visit:-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https://spaceonrentinnoida.in/dlf-techpark-noida-sector-143a/</a:t>
            </a:r>
            <a:endParaRPr lang="en-US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0"/>
            <a:ext cx="1524000" cy="609600"/>
          </a:xfrm>
          <a:prstGeom prst="rect">
            <a:avLst/>
          </a:prstGeom>
        </p:spPr>
      </p:pic>
      <p:sp>
        <p:nvSpPr>
          <p:cNvPr id="8" name="Rounded Rectangle 7">
            <a:hlinkClick r:id="rId2"/>
          </p:cNvPr>
          <p:cNvSpPr/>
          <p:nvPr/>
        </p:nvSpPr>
        <p:spPr>
          <a:xfrm>
            <a:off x="762000" y="1371600"/>
            <a:ext cx="7620000" cy="4114800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DLF Tech Park is a Grade-A office complex located at plot no 1 in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Noida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Sector 143A. this project is spread over 25 acres of precious land with approx 4 million sq feet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builtup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area. currently there are 34 towers out of which 3 are for Data center. ST Media have already taken approx 3.6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lakh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sq feet area for data centre. It is one of the most sought-after office spaces in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Noida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and is home to a number of leading multinational companies. The complex is spread over 25 acres of land and has a total built-up area of 4 million sq. ft. The complex is LEED Platinum certified, which means that it has been designed and constructed to meet the highest standards of environmental sustainability.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dlf tech par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9425" y="3124994"/>
            <a:ext cx="3105150" cy="1476375"/>
          </a:xfrm>
        </p:spPr>
      </p:pic>
      <p:pic>
        <p:nvPicPr>
          <p:cNvPr id="4" name="Picture 3" descr="images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0"/>
            <a:ext cx="9152328" cy="6858000"/>
          </a:xfrm>
          <a:prstGeom prst="rect">
            <a:avLst/>
          </a:prstGeom>
        </p:spPr>
      </p:pic>
      <p:sp>
        <p:nvSpPr>
          <p:cNvPr id="5" name="Rectangle 4">
            <a:hlinkClick r:id="rId3"/>
          </p:cNvPr>
          <p:cNvSpPr/>
          <p:nvPr/>
        </p:nvSpPr>
        <p:spPr>
          <a:xfrm>
            <a:off x="1752600" y="0"/>
            <a:ext cx="58674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DLF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Techpark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Noida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Sector  143A 9899920199 Office On Rent 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6" name="Rectangle 5">
            <a:hlinkClick r:id="rId3"/>
          </p:cNvPr>
          <p:cNvSpPr/>
          <p:nvPr/>
        </p:nvSpPr>
        <p:spPr>
          <a:xfrm>
            <a:off x="1447800" y="5715000"/>
            <a:ext cx="67818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Please Visit:-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https://spaceonrentinnoida.in/dlf-techpark-noida-sector-143a/</a:t>
            </a:r>
            <a:endParaRPr lang="en-US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Untitled-222 copy.JPG">
            <a:hlinkClick r:id="rId3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0" y="0"/>
            <a:ext cx="1524000" cy="609600"/>
          </a:xfrm>
          <a:prstGeom prst="rect">
            <a:avLst/>
          </a:prstGeom>
        </p:spPr>
      </p:pic>
      <p:pic>
        <p:nvPicPr>
          <p:cNvPr id="9" name="Picture 8" descr="dlf tech park.jpg">
            <a:hlinkClick r:id="rId3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47800"/>
            <a:ext cx="78486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52328" cy="6858000"/>
          </a:xfrm>
          <a:prstGeom prst="rect">
            <a:avLst/>
          </a:prstGeom>
        </p:spPr>
      </p:pic>
      <p:sp>
        <p:nvSpPr>
          <p:cNvPr id="5" name="Rectangle 4">
            <a:hlinkClick r:id="rId2"/>
          </p:cNvPr>
          <p:cNvSpPr/>
          <p:nvPr/>
        </p:nvSpPr>
        <p:spPr>
          <a:xfrm>
            <a:off x="1752600" y="0"/>
            <a:ext cx="58674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DLF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Techpark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Noida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Sector  143A 9899920199 Office On Rent 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1447800" y="5715000"/>
            <a:ext cx="67818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Please Visit:-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https://spaceonrentinnoida.in/dlf-techpark-noida-sector-143a/</a:t>
            </a:r>
            <a:endParaRPr lang="en-US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0"/>
            <a:ext cx="1524000" cy="609600"/>
          </a:xfrm>
          <a:prstGeom prst="rect">
            <a:avLst/>
          </a:prstGeom>
        </p:spPr>
      </p:pic>
      <p:sp>
        <p:nvSpPr>
          <p:cNvPr id="8" name="Rounded Rectangle 7">
            <a:hlinkClick r:id="rId2"/>
          </p:cNvPr>
          <p:cNvSpPr/>
          <p:nvPr/>
        </p:nvSpPr>
        <p:spPr>
          <a:xfrm>
            <a:off x="762000" y="1371600"/>
            <a:ext cx="7620000" cy="4114800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 is located in a prime location in </a:t>
            </a:r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Noida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It is close to the </a:t>
            </a:r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Noida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Expressway, which provides easy access to Delhi and other parts of the NCR. The complex is also close to a number of schools, hospitals, and malls.</a:t>
            </a:r>
          </a:p>
          <a:p>
            <a:pPr fontAlgn="base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complex has a number of amenities that make it a great choice for businesses. These amenities include:</a:t>
            </a:r>
          </a:p>
          <a:p>
            <a:pPr fontAlgn="base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Centrally air-conditioned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100% power backup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Multi-tier security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Common cafeteria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Gym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Ample car parking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Shuttle service to and from metro station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Dedicated children’s play area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Landscaped gardens</a:t>
            </a:r>
            <a:b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24×7 security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best4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920" y="2217261"/>
            <a:ext cx="5852160" cy="3291840"/>
          </a:xfrm>
        </p:spPr>
      </p:pic>
      <p:pic>
        <p:nvPicPr>
          <p:cNvPr id="4" name="Picture 3" descr="images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0"/>
            <a:ext cx="9152328" cy="6858000"/>
          </a:xfrm>
          <a:prstGeom prst="rect">
            <a:avLst/>
          </a:prstGeom>
        </p:spPr>
      </p:pic>
      <p:sp>
        <p:nvSpPr>
          <p:cNvPr id="5" name="Rectangle 4">
            <a:hlinkClick r:id="rId3"/>
          </p:cNvPr>
          <p:cNvSpPr/>
          <p:nvPr/>
        </p:nvSpPr>
        <p:spPr>
          <a:xfrm>
            <a:off x="1752600" y="0"/>
            <a:ext cx="58674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DLF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Techpark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Noida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Sector  143A 9899920199 Office On Rent 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6" name="Rectangle 5">
            <a:hlinkClick r:id="rId3"/>
          </p:cNvPr>
          <p:cNvSpPr/>
          <p:nvPr/>
        </p:nvSpPr>
        <p:spPr>
          <a:xfrm>
            <a:off x="1447800" y="5715000"/>
            <a:ext cx="67818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Please Visit:-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https://spaceonrentinnoida.in/dlf-techpark-noida-sector-143a/</a:t>
            </a:r>
            <a:endParaRPr lang="en-US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Untitled-222 copy.JPG">
            <a:hlinkClick r:id="rId3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0" y="0"/>
            <a:ext cx="1524000" cy="609600"/>
          </a:xfrm>
          <a:prstGeom prst="rect">
            <a:avLst/>
          </a:prstGeom>
        </p:spPr>
      </p:pic>
      <p:pic>
        <p:nvPicPr>
          <p:cNvPr id="9" name="Picture 8" descr="best4.jpeg">
            <a:hlinkClick r:id="rId3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4400" y="1524000"/>
            <a:ext cx="7345680" cy="39176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52328" cy="6858000"/>
          </a:xfrm>
          <a:prstGeom prst="rect">
            <a:avLst/>
          </a:prstGeom>
        </p:spPr>
      </p:pic>
      <p:sp>
        <p:nvSpPr>
          <p:cNvPr id="5" name="Rectangle 4">
            <a:hlinkClick r:id="rId2"/>
          </p:cNvPr>
          <p:cNvSpPr/>
          <p:nvPr/>
        </p:nvSpPr>
        <p:spPr>
          <a:xfrm>
            <a:off x="1752600" y="0"/>
            <a:ext cx="58674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DLF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Techpark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Noida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Sector  143A 9899920199 Office On Rent 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1447800" y="5715000"/>
            <a:ext cx="67818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Please Visit:-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https://spaceonrentinnoida.in/dlf-techpark-noida-sector-143a/</a:t>
            </a:r>
            <a:endParaRPr lang="en-US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0"/>
            <a:ext cx="1524000" cy="609600"/>
          </a:xfrm>
          <a:prstGeom prst="rect">
            <a:avLst/>
          </a:prstGeom>
        </p:spPr>
      </p:pic>
      <p:sp>
        <p:nvSpPr>
          <p:cNvPr id="8" name="Rounded Rectangle 7">
            <a:hlinkClick r:id="rId2"/>
          </p:cNvPr>
          <p:cNvSpPr/>
          <p:nvPr/>
        </p:nvSpPr>
        <p:spPr>
          <a:xfrm>
            <a:off x="762000" y="1371600"/>
            <a:ext cx="7620000" cy="4114800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DLF Tech Park is a great choice for businesses that are looking for a modern, sustainable, and convenient office space. The complex is located in a prime location and has a number of amenities that can help to make your work life more enjoyable and productive.</a:t>
            </a:r>
          </a:p>
          <a:p>
            <a:pPr fontAlgn="base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Here are some of the benefits of working at DLF Tech Park:</a:t>
            </a:r>
          </a:p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Team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Propliners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is highly experienced and professional in setting up your workplace . please call 9899920199/149 for best deal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                                               </a:t>
            </a:r>
            <a:r>
              <a:rPr lang="en-US" sz="2800" b="1" dirty="0" smtClean="0">
                <a:latin typeface="Algerian" pitchFamily="82" charset="0"/>
              </a:rPr>
              <a:t>Thank you..</a:t>
            </a:r>
            <a:endParaRPr lang="en-US" sz="2000" b="1" dirty="0">
              <a:latin typeface="Algerian" pitchFamily="82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364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himanshu</cp:lastModifiedBy>
  <cp:revision>4</cp:revision>
  <dcterms:created xsi:type="dcterms:W3CDTF">2023-06-02T05:33:40Z</dcterms:created>
  <dcterms:modified xsi:type="dcterms:W3CDTF">2023-06-02T06:21:45Z</dcterms:modified>
</cp:coreProperties>
</file>